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E1FEF5-A7B9-4796-9566-23752D4E12EC}"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1FEF5-A7B9-4796-9566-23752D4E12EC}"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1FEF5-A7B9-4796-9566-23752D4E12EC}"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1FEF5-A7B9-4796-9566-23752D4E12EC}"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1FEF5-A7B9-4796-9566-23752D4E12EC}"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E1FEF5-A7B9-4796-9566-23752D4E12EC}"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E1FEF5-A7B9-4796-9566-23752D4E12EC}"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E1FEF5-A7B9-4796-9566-23752D4E12EC}"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1FEF5-A7B9-4796-9566-23752D4E12EC}"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1FEF5-A7B9-4796-9566-23752D4E12EC}"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1FEF5-A7B9-4796-9566-23752D4E12EC}"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7708B-8C72-4EC7-90BA-2F1A304943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1FEF5-A7B9-4796-9566-23752D4E12EC}"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7708B-8C72-4EC7-90BA-2F1A304943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429000"/>
          </a:xfrm>
        </p:spPr>
        <p:txBody>
          <a:bodyPr>
            <a:noAutofit/>
          </a:bodyPr>
          <a:lstStyle/>
          <a:p>
            <a:r>
              <a:rPr lang="en-US" sz="6000" dirty="0" smtClean="0"/>
              <a:t>Investing 101</a:t>
            </a:r>
            <a:br>
              <a:rPr lang="en-US" sz="6000" dirty="0" smtClean="0"/>
            </a:br>
            <a:r>
              <a:rPr lang="en-US" sz="4500" dirty="0" smtClean="0"/>
              <a:t>Professor: God</a:t>
            </a:r>
            <a:br>
              <a:rPr lang="en-US" sz="4500" dirty="0" smtClean="0"/>
            </a:br>
            <a:r>
              <a:rPr lang="en-US" sz="4500" dirty="0" smtClean="0"/>
              <a:t>Book: The Bible</a:t>
            </a:r>
            <a:endParaRPr lang="en-US" sz="4500" dirty="0"/>
          </a:p>
        </p:txBody>
      </p:sp>
      <p:sp>
        <p:nvSpPr>
          <p:cNvPr id="3" name="Subtitle 2"/>
          <p:cNvSpPr>
            <a:spLocks noGrp="1"/>
          </p:cNvSpPr>
          <p:nvPr>
            <p:ph type="subTitle" idx="1"/>
          </p:nvPr>
        </p:nvSpPr>
        <p:spPr>
          <a:xfrm>
            <a:off x="1371600" y="4267200"/>
            <a:ext cx="6400800" cy="1981200"/>
          </a:xfrm>
        </p:spPr>
        <p:txBody>
          <a:bodyPr>
            <a:normAutofit/>
          </a:bodyPr>
          <a:lstStyle/>
          <a:p>
            <a:r>
              <a:rPr lang="en-US" sz="3500" dirty="0" smtClean="0"/>
              <a:t>1st Timothy 6:17-21</a:t>
            </a:r>
            <a:endParaRPr lang="en-US" sz="35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Only a short time to live time here on earth for us to invest in God’s purposes</a:t>
            </a:r>
          </a:p>
          <a:p>
            <a:pPr lvl="1"/>
            <a:r>
              <a:rPr lang="en-US" sz="3200" dirty="0" smtClean="0"/>
              <a:t>Don’t live shortsightedly </a:t>
            </a:r>
            <a:r>
              <a:rPr lang="en-US" sz="3200" dirty="0" smtClean="0"/>
              <a:t>or foolishly</a:t>
            </a:r>
            <a:endParaRPr lang="en-US" sz="3200" dirty="0" smtClean="0"/>
          </a:p>
          <a:p>
            <a:r>
              <a:rPr lang="en-US" dirty="0" smtClean="0"/>
              <a:t>Make disciples</a:t>
            </a:r>
          </a:p>
          <a:p>
            <a:pPr lvl="1"/>
            <a:r>
              <a:rPr lang="en-US" sz="3200" dirty="0" smtClean="0"/>
              <a:t>6:20-21</a:t>
            </a:r>
          </a:p>
          <a:p>
            <a:pPr lvl="1"/>
            <a:r>
              <a:rPr lang="en-US" sz="3200" dirty="0" smtClean="0"/>
              <a:t>Guard what has been entrusted to you</a:t>
            </a:r>
          </a:p>
          <a:p>
            <a:pPr lvl="1"/>
            <a:r>
              <a:rPr lang="en-US" sz="3200" dirty="0" smtClean="0"/>
              <a:t>Pass on what has been entrusted to you</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6:9 – “those who desire to be rich”</a:t>
            </a:r>
          </a:p>
          <a:p>
            <a:r>
              <a:rPr lang="en-US" dirty="0" smtClean="0"/>
              <a:t>6:17 – “As for the rich”</a:t>
            </a:r>
          </a:p>
          <a:p>
            <a:r>
              <a:rPr lang="en-US" dirty="0" smtClean="0"/>
              <a:t>Being materially rich is not wrong and not sinful</a:t>
            </a:r>
          </a:p>
          <a:p>
            <a:r>
              <a:rPr lang="en-US" dirty="0" smtClean="0"/>
              <a:t>Desiring to be rich is wrong and sinful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Timothy 6:17-21</a:t>
            </a:r>
            <a:endParaRPr lang="en-US" dirty="0"/>
          </a:p>
        </p:txBody>
      </p:sp>
      <p:sp>
        <p:nvSpPr>
          <p:cNvPr id="3" name="Content Placeholder 2"/>
          <p:cNvSpPr>
            <a:spLocks noGrp="1"/>
          </p:cNvSpPr>
          <p:nvPr>
            <p:ph idx="1"/>
          </p:nvPr>
        </p:nvSpPr>
        <p:spPr/>
        <p:txBody>
          <a:bodyPr/>
          <a:lstStyle/>
          <a:p>
            <a:r>
              <a:rPr lang="en-US" dirty="0" smtClean="0"/>
              <a:t>6:17 – “As for the rich in the present set age, charge them not to be haughty, nor to set their hopes on the uncertainty of riches, but on God, who richly provides us with everything to enjoy.”</a:t>
            </a:r>
          </a:p>
          <a:p>
            <a:pPr>
              <a:buNone/>
            </a:pPr>
            <a:endParaRPr lang="en-US" dirty="0" smtClean="0"/>
          </a:p>
          <a:p>
            <a:r>
              <a:rPr lang="en-US" dirty="0" smtClean="0"/>
              <a:t>6:18 – “They are to do good, to be rich in good works, to be generous and ready to share,”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1</a:t>
            </a:r>
            <a:r>
              <a:rPr lang="en-US" baseline="30000" dirty="0" smtClean="0"/>
              <a:t>st</a:t>
            </a:r>
            <a:r>
              <a:rPr lang="en-US" dirty="0" smtClean="0"/>
              <a:t> Timothy 6:17-21</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r>
              <a:rPr lang="en-US" dirty="0" smtClean="0"/>
              <a:t>6:19 – “thus storing up treasure for themselves as a </a:t>
            </a:r>
            <a:r>
              <a:rPr lang="en-US" dirty="0" smtClean="0"/>
              <a:t>good </a:t>
            </a:r>
            <a:r>
              <a:rPr lang="en-US" dirty="0" smtClean="0"/>
              <a:t>foundation for the future, so that they may take hold of that which is truly life.”</a:t>
            </a:r>
          </a:p>
          <a:p>
            <a:r>
              <a:rPr lang="en-US" dirty="0" smtClean="0"/>
              <a:t>6:20 – “O Timothy, guard the deposit entrusted to you. Avoid irreverent babble and contradictions </a:t>
            </a:r>
            <a:r>
              <a:rPr lang="en-US" dirty="0" smtClean="0"/>
              <a:t>or </a:t>
            </a:r>
            <a:r>
              <a:rPr lang="en-US" dirty="0" smtClean="0"/>
              <a:t>what is falsely called “knowledge”,</a:t>
            </a:r>
          </a:p>
          <a:p>
            <a:r>
              <a:rPr lang="en-US" dirty="0" smtClean="0"/>
              <a:t>6:21 – “for by professing it some have swerved from the faith. Grace be with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Are To Comprehend The Dangers Of Material Riches</a:t>
            </a:r>
            <a:endParaRPr lang="en-US" dirty="0"/>
          </a:p>
        </p:txBody>
      </p:sp>
      <p:sp>
        <p:nvSpPr>
          <p:cNvPr id="3" name="Content Placeholder 2"/>
          <p:cNvSpPr>
            <a:spLocks noGrp="1"/>
          </p:cNvSpPr>
          <p:nvPr>
            <p:ph idx="1"/>
          </p:nvPr>
        </p:nvSpPr>
        <p:spPr/>
        <p:txBody>
          <a:bodyPr/>
          <a:lstStyle/>
          <a:p>
            <a:r>
              <a:rPr lang="en-US" dirty="0" smtClean="0"/>
              <a:t>Pride is a danger of material riches</a:t>
            </a:r>
          </a:p>
          <a:p>
            <a:pPr lvl="1"/>
            <a:r>
              <a:rPr lang="en-US" dirty="0" smtClean="0"/>
              <a:t>Deuteronomy 8:18       </a:t>
            </a:r>
          </a:p>
          <a:p>
            <a:pPr lvl="1"/>
            <a:r>
              <a:rPr lang="en-US" dirty="0" smtClean="0"/>
              <a:t> 1</a:t>
            </a:r>
            <a:r>
              <a:rPr lang="en-US" baseline="30000" dirty="0" smtClean="0"/>
              <a:t>st</a:t>
            </a:r>
            <a:r>
              <a:rPr lang="en-US" dirty="0" smtClean="0"/>
              <a:t> Corinthians 4:7</a:t>
            </a:r>
          </a:p>
          <a:p>
            <a:r>
              <a:rPr lang="en-US" dirty="0" smtClean="0"/>
              <a:t>Replacing God is a danger of material riches </a:t>
            </a:r>
          </a:p>
          <a:p>
            <a:pPr lvl="1"/>
            <a:r>
              <a:rPr lang="en-US" dirty="0" smtClean="0"/>
              <a:t>Mark 10:25                   </a:t>
            </a:r>
          </a:p>
          <a:p>
            <a:pPr lvl="1"/>
            <a:r>
              <a:rPr lang="en-US" dirty="0" smtClean="0"/>
              <a:t>   Proverbs 30:8-9</a:t>
            </a:r>
          </a:p>
          <a:p>
            <a:r>
              <a:rPr lang="en-US" dirty="0" smtClean="0"/>
              <a:t>The uncertain hope of money is a danger of material riches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Are To Comprehend the Dangers of Material Riches</a:t>
            </a:r>
            <a:endParaRPr lang="en-US" dirty="0"/>
          </a:p>
        </p:txBody>
      </p:sp>
      <p:sp>
        <p:nvSpPr>
          <p:cNvPr id="3" name="Content Placeholder 2"/>
          <p:cNvSpPr>
            <a:spLocks noGrp="1"/>
          </p:cNvSpPr>
          <p:nvPr>
            <p:ph idx="1"/>
          </p:nvPr>
        </p:nvSpPr>
        <p:spPr/>
        <p:txBody>
          <a:bodyPr/>
          <a:lstStyle/>
          <a:p>
            <a:r>
              <a:rPr lang="en-US" dirty="0" smtClean="0"/>
              <a:t>The example of Solomon</a:t>
            </a:r>
          </a:p>
          <a:p>
            <a:pPr>
              <a:buNone/>
            </a:pPr>
            <a:endParaRPr lang="en-US" dirty="0" smtClean="0"/>
          </a:p>
          <a:p>
            <a:r>
              <a:rPr lang="en-US" dirty="0" smtClean="0"/>
              <a:t>View your money differently – it can be dangerous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Are To Enjoy What God Has Given Them</a:t>
            </a:r>
            <a:endParaRPr lang="en-US" dirty="0"/>
          </a:p>
        </p:txBody>
      </p:sp>
      <p:sp>
        <p:nvSpPr>
          <p:cNvPr id="3" name="Content Placeholder 2"/>
          <p:cNvSpPr>
            <a:spLocks noGrp="1"/>
          </p:cNvSpPr>
          <p:nvPr>
            <p:ph idx="1"/>
          </p:nvPr>
        </p:nvSpPr>
        <p:spPr/>
        <p:txBody>
          <a:bodyPr>
            <a:normAutofit fontScale="85000" lnSpcReduction="20000"/>
          </a:bodyPr>
          <a:lstStyle/>
          <a:p>
            <a:r>
              <a:rPr lang="en-US" sz="3500" dirty="0" smtClean="0"/>
              <a:t>Joy for believers is God’s design</a:t>
            </a:r>
          </a:p>
          <a:p>
            <a:pPr lvl="1"/>
            <a:r>
              <a:rPr lang="en-US" sz="3500" dirty="0" smtClean="0"/>
              <a:t>All believers – verse 17 – change in pronouns </a:t>
            </a:r>
          </a:p>
          <a:p>
            <a:pPr lvl="1"/>
            <a:r>
              <a:rPr lang="en-US" sz="3500" dirty="0" smtClean="0"/>
              <a:t>Joy starts and ends with knowing Jesus Christ</a:t>
            </a:r>
          </a:p>
          <a:p>
            <a:pPr lvl="1"/>
            <a:r>
              <a:rPr lang="en-US" sz="3500" dirty="0" smtClean="0"/>
              <a:t>God richly provides – more than enough, overflowing</a:t>
            </a:r>
          </a:p>
          <a:p>
            <a:r>
              <a:rPr lang="en-US" sz="3500" dirty="0" smtClean="0"/>
              <a:t>Joy for believers is not from material riches </a:t>
            </a:r>
          </a:p>
          <a:p>
            <a:pPr lvl="1"/>
            <a:r>
              <a:rPr lang="en-US" sz="3500" dirty="0" smtClean="0"/>
              <a:t>Joy in anything when we keep God in it</a:t>
            </a:r>
          </a:p>
          <a:p>
            <a:r>
              <a:rPr lang="en-US" sz="3500" dirty="0" smtClean="0"/>
              <a:t>How much do you enjoy what God has given you? </a:t>
            </a:r>
            <a:endParaRPr lang="en-US" sz="3500" dirty="0"/>
          </a:p>
          <a:p>
            <a:r>
              <a:rPr lang="en-US" sz="3500" dirty="0" smtClean="0"/>
              <a:t>Not asking – how much has God given you materially</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Are To Invest Their Material Riches For God’s Purposes</a:t>
            </a:r>
            <a:endParaRPr lang="en-US" dirty="0"/>
          </a:p>
        </p:txBody>
      </p:sp>
      <p:sp>
        <p:nvSpPr>
          <p:cNvPr id="3" name="Content Placeholder 2"/>
          <p:cNvSpPr>
            <a:spLocks noGrp="1"/>
          </p:cNvSpPr>
          <p:nvPr>
            <p:ph idx="1"/>
          </p:nvPr>
        </p:nvSpPr>
        <p:spPr/>
        <p:txBody>
          <a:bodyPr>
            <a:normAutofit lnSpcReduction="10000"/>
          </a:bodyPr>
          <a:lstStyle/>
          <a:p>
            <a:r>
              <a:rPr lang="en-US" dirty="0" smtClean="0"/>
              <a:t>Believers invest in God’s purposes when they use their material riches:</a:t>
            </a:r>
          </a:p>
          <a:p>
            <a:pPr lvl="1"/>
            <a:r>
              <a:rPr lang="en-US" dirty="0" smtClean="0"/>
              <a:t>To do good</a:t>
            </a:r>
          </a:p>
          <a:p>
            <a:pPr lvl="1"/>
            <a:endParaRPr lang="en-US" dirty="0" smtClean="0"/>
          </a:p>
          <a:p>
            <a:pPr lvl="1"/>
            <a:r>
              <a:rPr lang="en-US" dirty="0" smtClean="0"/>
              <a:t>For good deeds</a:t>
            </a:r>
          </a:p>
          <a:p>
            <a:pPr lvl="1"/>
            <a:endParaRPr lang="en-US" dirty="0" smtClean="0"/>
          </a:p>
          <a:p>
            <a:pPr lvl="1"/>
            <a:r>
              <a:rPr lang="en-US" dirty="0" smtClean="0"/>
              <a:t>To be generous</a:t>
            </a:r>
          </a:p>
          <a:p>
            <a:pPr lvl="1">
              <a:buNone/>
            </a:pPr>
            <a:endParaRPr lang="en-US" dirty="0" smtClean="0"/>
          </a:p>
          <a:p>
            <a:pPr lvl="1"/>
            <a:r>
              <a:rPr lang="en-US" dirty="0" smtClean="0"/>
              <a:t>Willingly to share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Believers </a:t>
            </a:r>
            <a:r>
              <a:rPr lang="en-US" dirty="0" smtClean="0"/>
              <a:t>A</a:t>
            </a:r>
            <a:r>
              <a:rPr lang="en-US" dirty="0" smtClean="0"/>
              <a:t>re </a:t>
            </a:r>
            <a:r>
              <a:rPr lang="en-US" dirty="0" smtClean="0"/>
              <a:t>To Invest Their Material Riches For God’s Purposes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dirty="0" smtClean="0"/>
              <a:t>Investing in God’s purposes now allows believers to invest in future eternity </a:t>
            </a:r>
          </a:p>
          <a:p>
            <a:pPr lvl="1"/>
            <a:r>
              <a:rPr lang="en-US" sz="3200" dirty="0" smtClean="0"/>
              <a:t>Verse 19 – “storing up treasures… for the future… laying hold of what is truly life</a:t>
            </a:r>
          </a:p>
          <a:p>
            <a:pPr lvl="1"/>
            <a:r>
              <a:rPr lang="en-US" sz="3200" dirty="0" smtClean="0"/>
              <a:t>Matthew 6:19-21</a:t>
            </a:r>
          </a:p>
          <a:p>
            <a:r>
              <a:rPr lang="en-US" dirty="0" smtClean="0"/>
              <a:t>Make godly investments</a:t>
            </a:r>
          </a:p>
          <a:p>
            <a:pPr lvl="1"/>
            <a:r>
              <a:rPr lang="en-US" sz="3200" dirty="0" smtClean="0"/>
              <a:t>You </a:t>
            </a:r>
            <a:r>
              <a:rPr lang="en-US" sz="3200" dirty="0" smtClean="0"/>
              <a:t>can’t </a:t>
            </a:r>
            <a:r>
              <a:rPr lang="en-US" sz="3200" dirty="0" smtClean="0"/>
              <a:t>take it with you</a:t>
            </a:r>
          </a:p>
          <a:p>
            <a:pPr lvl="1"/>
            <a:r>
              <a:rPr lang="en-US" sz="3200" dirty="0" smtClean="0"/>
              <a:t>You can take the results of using it properly with you</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474</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Investing 101 Professor: God Book: The Bible</vt:lpstr>
      <vt:lpstr>Slide 2</vt:lpstr>
      <vt:lpstr>1st Timothy 6:17-21</vt:lpstr>
      <vt:lpstr>1st Timothy 6:17-21</vt:lpstr>
      <vt:lpstr>Believers Are To Comprehend The Dangers Of Material Riches</vt:lpstr>
      <vt:lpstr>Believers Are To Comprehend the Dangers of Material Riches</vt:lpstr>
      <vt:lpstr>Believers Are To Enjoy What God Has Given Them</vt:lpstr>
      <vt:lpstr>Believers Are To Invest Their Material Riches For God’s Purposes</vt:lpstr>
      <vt:lpstr>Believers Are To Invest Their Material Riches For God’s Purposes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Eddie</dc:creator>
  <cp:lastModifiedBy>GICF</cp:lastModifiedBy>
  <cp:revision>6</cp:revision>
  <dcterms:created xsi:type="dcterms:W3CDTF">2014-12-06T15:49:16Z</dcterms:created>
  <dcterms:modified xsi:type="dcterms:W3CDTF">2014-12-07T01:49:32Z</dcterms:modified>
</cp:coreProperties>
</file>